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4"/>
    <p:sldId id="257" r:id="rId3"/>
    <p:sldId id="258" r:id="rId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27" d="100"/>
          <a:sy n="127" d="100"/>
        </p:scale>
        <p:origin x="639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3.xml"/><Relationship Id="rId3" Type="http://schemas.openxmlformats.org/officeDocument/2006/relationships/slide" Target="slides/slide2.xml"/><Relationship Id="rId4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2025-04-27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media/image4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2025-04-27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59" r:id="rId6"/>
    <p:sldLayoutId id="2147483655" r:id="rId7"/>
    <p:sldLayoutId id="2147483656" r:id="rId8"/>
    <p:sldLayoutId id="2147483658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914400" rtl="0" eaLnBrk="1" latinLnBrk="1" hangingPunct="1">
        <a:lnSpc>
          <a:spcPct val="100000"/>
        </a:lnSpc>
        <a:spcBef>
          <a:spcPts val="800"/>
        </a:spcBef>
        <a:spcAft>
          <a:spcPts val="400"/>
        </a:spcAft>
        <a:buClr>
          <a:schemeClr val="tx1"/>
        </a:buClr>
        <a:buSzPct val="12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아는 만큼 쓰는 ChatGPT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들어가며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맥락을 유지한 채 계속 질문하기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54561" y="1337388"/>
            <a:ext cx="6648748" cy="4937288"/>
          </a:xfrm>
        </p:spPr>
        <p:txBody>
          <a:bodyPr/>
          <a:lstStyle/>
          <a:p>
            <a:pPr/>
            <a:r>
              <a:rPr/>
              <a:t>하나의 스레드(Thread)에서 계속 질문하면, 이전 대화의 맥락을 모두 가진 채 대답을 계속함</a:t>
            </a:r>
          </a:p>
          <a:p>
            <a:pPr lvl="1"/>
            <a:r>
              <a:rPr/>
              <a:t>이 하나의 스레드는 일종의 샌드박스라고 볼 수 있다</a:t>
            </a:r>
          </a:p>
          <a:p>
            <a:pPr/>
            <a:r>
              <a:rPr/>
              <a:t>계속해서 질문</a:t>
            </a:r>
          </a:p>
          <a:p>
            <a:pPr>
              <a:buAutoNum type="romanUcPeriod"/>
            </a:pPr>
            <a:r>
              <a:rPr/>
              <a:t>"그게 당시의 과학계에 어떻게 받아들여졌고 어떤 시사점을 가져왔어?"</a:t>
            </a:r>
          </a:p>
          <a:p>
            <a:pPr>
              <a:buAutoNum type="romanUcPeriod"/>
            </a:pPr>
            <a:r>
              <a:rPr/>
              <a:t>"너의 슈퍼빌런 특성은 모든 대사에 블랙유머를 넣어 말하는 거야. 네가 말하는 모든 것들은 세계를 구하기 위해서라고 하지만 실제로는 세상을 멸망시키는 것이거든. 네가 할 법한 대사를 말해볼래?"</a:t>
            </a:r>
          </a:p>
        </p:txBody>
      </p:sp>
      <p:pic>
        <p:nvPicPr>
          <p:cNvPr id="4" name="Picture 3" descr="4ea2acad91acff60f5e8e106397509c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4749" y="1337388"/>
            <a:ext cx="4742687" cy="493728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아는 만큼 쓰는 ChatGPT</dc:title>
  <dc:creator>배문형</dc:creator>
  <cp:lastModifiedBy>문형 배</cp:lastModifiedBy>
  <cp:revision>109</cp:revision>
  <dcterms:created xsi:type="dcterms:W3CDTF">2024-02-09T18:46:30Z</dcterms:created>
  <dcterms:modified xsi:type="dcterms:W3CDTF">2025-04-26T17:25:59Z</dcterms:modified>
</cp:coreProperties>
</file>

<file path=docProps/thumbnail.jpeg>
</file>